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61" r:id="rId2"/>
  </p:sldIdLst>
  <p:sldSz cx="7772400" cy="10058400"/>
  <p:notesSz cx="6858000" cy="9144000"/>
  <p:defaultText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defaultTextStyle>
  <p:extLst>
    <p:ext uri="{EFAFB233-063F-42B5-8137-9DF3F51BA10A}">
      <p15:sldGuideLst xmlns:mc="http://schemas.openxmlformats.org/markup-compatibility/2006" xmlns:mv="urn:schemas-microsoft-com:mac:vml" xmlns:p15="http://schemas.microsoft.com/office/powerpoint/2012/main" xmlns="">
        <p15:guide id="1" orient="horz" pos="6335">
          <p15:clr>
            <a:srgbClr val="A4A3A4"/>
          </p15:clr>
        </p15:guide>
        <p15:guide id="2" orient="horz">
          <p15:clr>
            <a:srgbClr val="A4A3A4"/>
          </p15:clr>
        </p15:guide>
        <p15:guide id="3" pos="489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istopher Teubert" initials="C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mc="http://schemas.openxmlformats.org/markup-compatibility/2006" xmlns:mv="urn:schemas-microsoft-com:mac:vml"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32" autoAdjust="0"/>
    <p:restoredTop sz="94660"/>
  </p:normalViewPr>
  <p:slideViewPr>
    <p:cSldViewPr snapToGrid="0" snapToObjects="1">
      <p:cViewPr>
        <p:scale>
          <a:sx n="100" d="100"/>
          <a:sy n="100" d="100"/>
        </p:scale>
        <p:origin x="-2488" y="-80"/>
      </p:cViewPr>
      <p:guideLst>
        <p:guide orient="horz" pos="2679"/>
        <p:guide pos="4574"/>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commentAuthors" Target="commentAuthors.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19959D-2AEF-C641-A470-DAFAFF1FD16E}" type="datetimeFigureOut">
              <a:rPr lang="en-US" smtClean="0"/>
              <a:pPr/>
              <a:t>6/30/16</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1FE388-6C78-5942-9C4F-8E28943343C5}" type="slidenum">
              <a:rPr lang="en-US" smtClean="0"/>
              <a:pPr/>
              <a:t>‹#›</a:t>
            </a:fld>
            <a:endParaRPr lang="en-US"/>
          </a:p>
        </p:txBody>
      </p:sp>
    </p:spTree>
    <p:extLst>
      <p:ext uri="{BB962C8B-B14F-4D97-AF65-F5344CB8AC3E}">
        <p14:creationId xmlns:p14="http://schemas.microsoft.com/office/powerpoint/2010/main" val="27246838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2" name="Title 11"/>
          <p:cNvSpPr>
            <a:spLocks noGrp="1"/>
          </p:cNvSpPr>
          <p:nvPr>
            <p:ph type="title"/>
          </p:nvPr>
        </p:nvSpPr>
        <p:spPr>
          <a:xfrm>
            <a:off x="3153803" y="1787414"/>
            <a:ext cx="4222044" cy="443549"/>
          </a:xfrm>
          <a:prstGeom prst="rect">
            <a:avLst/>
          </a:prstGeom>
        </p:spPr>
        <p:txBody>
          <a:bodyPr>
            <a:normAutofit/>
          </a:bodyPr>
          <a:lstStyle/>
          <a:p>
            <a:pPr defTabSz="456291">
              <a:defRPr/>
            </a:pPr>
            <a:r>
              <a:rPr lang="en-US" sz="1800" dirty="0" smtClean="0">
                <a:solidFill>
                  <a:schemeClr val="tx2">
                    <a:lumMod val="75000"/>
                  </a:schemeClr>
                </a:solidFill>
                <a:ea typeface="Arial" charset="0"/>
                <a:cs typeface="+mn-cs"/>
              </a:rPr>
              <a:t>Name </a:t>
            </a:r>
            <a:r>
              <a:rPr lang="en-US" sz="1800" dirty="0" err="1" smtClean="0">
                <a:solidFill>
                  <a:schemeClr val="tx2">
                    <a:lumMod val="75000"/>
                  </a:schemeClr>
                </a:solidFill>
                <a:ea typeface="Arial" charset="0"/>
                <a:cs typeface="+mn-cs"/>
              </a:rPr>
              <a:t>Lastname</a:t>
            </a:r>
            <a:r>
              <a:rPr lang="en-US" sz="1800" dirty="0">
                <a:solidFill>
                  <a:schemeClr val="tx2">
                    <a:lumMod val="75000"/>
                  </a:schemeClr>
                </a:solidFill>
                <a:ea typeface="Arial" charset="0"/>
                <a:cs typeface="+mn-cs"/>
              </a:rPr>
              <a:t>	</a:t>
            </a:r>
          </a:p>
        </p:txBody>
      </p:sp>
      <p:sp>
        <p:nvSpPr>
          <p:cNvPr id="33" name="Text Placeholder 12"/>
          <p:cNvSpPr>
            <a:spLocks noGrp="1"/>
          </p:cNvSpPr>
          <p:nvPr>
            <p:ph type="body" idx="1"/>
          </p:nvPr>
        </p:nvSpPr>
        <p:spPr>
          <a:xfrm>
            <a:off x="3178031" y="2343489"/>
            <a:ext cx="3848453" cy="628656"/>
          </a:xfrm>
          <a:prstGeom prst="rect">
            <a:avLst/>
          </a:prstGeom>
        </p:spPr>
        <p:txBody>
          <a:bodyPr>
            <a:normAutofit/>
          </a:bodyPr>
          <a:lstStyle>
            <a:lvl1pPr>
              <a:defRPr b="0">
                <a:latin typeface="Arial"/>
              </a:defRPr>
            </a:lvl1pPr>
          </a:lstStyle>
          <a:p>
            <a:pPr defTabSz="456291">
              <a:spcBef>
                <a:spcPct val="20000"/>
              </a:spcBef>
            </a:pPr>
            <a:r>
              <a:rPr lang="en-US" sz="1600" b="1" dirty="0" smtClean="0">
                <a:latin typeface="+mn-lt"/>
                <a:cs typeface="+mn-cs"/>
              </a:rPr>
              <a:t>NASA Affiliation</a:t>
            </a:r>
            <a:endParaRPr lang="en-US" b="1" dirty="0">
              <a:latin typeface="+mn-lt"/>
              <a:cs typeface="+mn-cs"/>
            </a:endParaRPr>
          </a:p>
        </p:txBody>
      </p:sp>
      <p:sp>
        <p:nvSpPr>
          <p:cNvPr id="34" name="Text Placeholder 13"/>
          <p:cNvSpPr>
            <a:spLocks noGrp="1"/>
          </p:cNvSpPr>
          <p:nvPr>
            <p:ph type="body" sz="quarter" idx="3"/>
          </p:nvPr>
        </p:nvSpPr>
        <p:spPr>
          <a:xfrm>
            <a:off x="3173439" y="2088198"/>
            <a:ext cx="4222044" cy="313740"/>
          </a:xfrm>
          <a:prstGeom prst="rect">
            <a:avLst/>
          </a:prstGeom>
        </p:spPr>
        <p:txBody>
          <a:bodyPr>
            <a:normAutofit/>
          </a:bodyPr>
          <a:lstStyle/>
          <a:p>
            <a:pPr defTabSz="456291">
              <a:spcBef>
                <a:spcPct val="20000"/>
              </a:spcBef>
              <a:defRPr/>
            </a:pPr>
            <a:r>
              <a:rPr lang="en-US" sz="1300" dirty="0" smtClean="0">
                <a:solidFill>
                  <a:schemeClr val="tx2">
                    <a:lumMod val="75000"/>
                  </a:schemeClr>
                </a:solidFill>
                <a:ea typeface="Arial" charset="0"/>
                <a:cs typeface="+mn-cs"/>
              </a:rPr>
              <a:t>School Title</a:t>
            </a:r>
            <a:endParaRPr lang="en-US" sz="1300" dirty="0">
              <a:solidFill>
                <a:schemeClr val="tx2">
                  <a:lumMod val="75000"/>
                </a:schemeClr>
              </a:solidFill>
              <a:ea typeface="Arial" charset="0"/>
              <a:cs typeface="+mn-cs"/>
            </a:endParaRPr>
          </a:p>
        </p:txBody>
      </p:sp>
      <p:sp>
        <p:nvSpPr>
          <p:cNvPr id="36" name="Text Placeholder 22"/>
          <p:cNvSpPr>
            <a:spLocks noGrp="1"/>
          </p:cNvSpPr>
          <p:nvPr>
            <p:ph type="body" sz="quarter" idx="20"/>
          </p:nvPr>
        </p:nvSpPr>
        <p:spPr>
          <a:xfrm>
            <a:off x="749300" y="4150836"/>
            <a:ext cx="6385747" cy="690551"/>
          </a:xfrm>
          <a:prstGeom prst="rect">
            <a:avLst/>
          </a:prstGeom>
        </p:spPr>
        <p:txBody>
          <a:bodyPr>
            <a:noAutofit/>
          </a:bodyPr>
          <a:lstStyle/>
          <a:p>
            <a:pPr marL="0" lvl="4" algn="ctr">
              <a:lnSpc>
                <a:spcPts val="2040"/>
              </a:lnSpc>
            </a:pPr>
            <a:r>
              <a:rPr lang="en-US" sz="1700" b="1" dirty="0" smtClean="0">
                <a:solidFill>
                  <a:schemeClr val="tx2">
                    <a:lumMod val="75000"/>
                  </a:schemeClr>
                </a:solidFill>
                <a:cs typeface="+mn-cs"/>
              </a:rPr>
              <a:t>Title</a:t>
            </a:r>
            <a:endParaRPr lang="en-US" sz="1700" b="1" dirty="0">
              <a:solidFill>
                <a:schemeClr val="tx2">
                  <a:lumMod val="75000"/>
                </a:schemeClr>
              </a:solidFill>
              <a:cs typeface="+mn-cs"/>
            </a:endParaRPr>
          </a:p>
        </p:txBody>
      </p:sp>
      <p:sp>
        <p:nvSpPr>
          <p:cNvPr id="37" name="Text Placeholder 23"/>
          <p:cNvSpPr>
            <a:spLocks noGrp="1"/>
          </p:cNvSpPr>
          <p:nvPr>
            <p:ph type="body" sz="quarter" idx="21"/>
          </p:nvPr>
        </p:nvSpPr>
        <p:spPr>
          <a:xfrm>
            <a:off x="3199047" y="3213100"/>
            <a:ext cx="1288151" cy="536098"/>
          </a:xfrm>
          <a:prstGeom prst="rect">
            <a:avLst/>
          </a:prstGeom>
        </p:spPr>
        <p:txBody>
          <a:bodyPr/>
          <a:lstStyle/>
          <a:p>
            <a:r>
              <a:rPr lang="en-US" sz="1100" dirty="0"/>
              <a:t>Undergraduate </a:t>
            </a:r>
            <a:r>
              <a:rPr lang="en-US" sz="1100" dirty="0" smtClean="0"/>
              <a:t>Status</a:t>
            </a:r>
            <a:endParaRPr lang="en-US" sz="1100" dirty="0"/>
          </a:p>
        </p:txBody>
      </p:sp>
      <p:sp>
        <p:nvSpPr>
          <p:cNvPr id="38" name="Text Placeholder 24"/>
          <p:cNvSpPr>
            <a:spLocks noGrp="1"/>
          </p:cNvSpPr>
          <p:nvPr>
            <p:ph type="body" sz="quarter" idx="22"/>
          </p:nvPr>
        </p:nvSpPr>
        <p:spPr>
          <a:xfrm>
            <a:off x="4540013" y="3006523"/>
            <a:ext cx="2518833" cy="697910"/>
          </a:xfrm>
          <a:prstGeom prst="rect">
            <a:avLst/>
          </a:prstGeom>
        </p:spPr>
        <p:txBody>
          <a:bodyPr>
            <a:noAutofit/>
          </a:bodyPr>
          <a:lstStyle/>
          <a:p>
            <a:r>
              <a:rPr lang="en-US" sz="1100" dirty="0"/>
              <a:t>Mentor: </a:t>
            </a:r>
            <a:r>
              <a:rPr lang="en-US" sz="1100" dirty="0" smtClean="0"/>
              <a:t>XXXXXXXX</a:t>
            </a:r>
            <a:endParaRPr lang="en-US" sz="1100" dirty="0"/>
          </a:p>
          <a:p>
            <a:r>
              <a:rPr lang="en-US" sz="1100" dirty="0"/>
              <a:t>Code: </a:t>
            </a:r>
            <a:r>
              <a:rPr lang="en-US" sz="1100" dirty="0" smtClean="0"/>
              <a:t>XXX</a:t>
            </a:r>
            <a:endParaRPr lang="en-US" sz="1100" dirty="0"/>
          </a:p>
          <a:p>
            <a:r>
              <a:rPr lang="en-US" sz="1100" dirty="0" smtClean="0"/>
              <a:t>Branch: </a:t>
            </a:r>
            <a:r>
              <a:rPr lang="en-US" sz="1100" dirty="0" smtClean="0"/>
              <a:t>XXXXXXX</a:t>
            </a:r>
            <a:endParaRPr lang="en-US" sz="1100" dirty="0"/>
          </a:p>
        </p:txBody>
      </p:sp>
      <p:sp>
        <p:nvSpPr>
          <p:cNvPr id="40" name="TextBox 39"/>
          <p:cNvSpPr txBox="1"/>
          <p:nvPr userDrawn="1"/>
        </p:nvSpPr>
        <p:spPr>
          <a:xfrm>
            <a:off x="4750684" y="1916180"/>
            <a:ext cx="1036320" cy="1005840"/>
          </a:xfrm>
          <a:prstGeom prst="rect">
            <a:avLst/>
          </a:prstGeom>
        </p:spPr>
        <p:txBody>
          <a:bodyPr vert="horz" wrap="none" lIns="101882" tIns="50941" rIns="101882" bIns="50941" rtlCol="0">
            <a:normAutofit/>
          </a:bodyPr>
          <a:lstStyle/>
          <a:p>
            <a:endParaRPr lang="en-US" b="1" dirty="0"/>
          </a:p>
        </p:txBody>
      </p:sp>
      <p:sp>
        <p:nvSpPr>
          <p:cNvPr id="42" name="TextBox 41"/>
          <p:cNvSpPr txBox="1"/>
          <p:nvPr userDrawn="1"/>
        </p:nvSpPr>
        <p:spPr>
          <a:xfrm>
            <a:off x="1986882" y="5303492"/>
            <a:ext cx="1036320" cy="1005840"/>
          </a:xfrm>
          <a:prstGeom prst="rect">
            <a:avLst/>
          </a:prstGeom>
        </p:spPr>
        <p:txBody>
          <a:bodyPr vert="horz" wrap="none" lIns="101882" tIns="50941" rIns="101882" bIns="50941" rtlCol="0">
            <a:normAutofit/>
          </a:bodyPr>
          <a:lstStyle/>
          <a:p>
            <a:endParaRPr lang="en-US" b="1" dirty="0"/>
          </a:p>
        </p:txBody>
      </p:sp>
      <p:cxnSp>
        <p:nvCxnSpPr>
          <p:cNvPr id="44" name="Straight Connector 43"/>
          <p:cNvCxnSpPr/>
          <p:nvPr userDrawn="1"/>
        </p:nvCxnSpPr>
        <p:spPr>
          <a:xfrm>
            <a:off x="4512598" y="3107578"/>
            <a:ext cx="0" cy="676275"/>
          </a:xfrm>
          <a:prstGeom prst="line">
            <a:avLst/>
          </a:prstGeom>
        </p:spPr>
        <p:style>
          <a:lnRef idx="1">
            <a:schemeClr val="accent1"/>
          </a:lnRef>
          <a:fillRef idx="0">
            <a:schemeClr val="accent1"/>
          </a:fillRef>
          <a:effectRef idx="0">
            <a:schemeClr val="accent1"/>
          </a:effectRef>
          <a:fontRef idx="minor">
            <a:schemeClr val="tx1"/>
          </a:fontRef>
        </p:style>
      </p:cxnSp>
      <p:sp>
        <p:nvSpPr>
          <p:cNvPr id="45" name="Picture Placeholder 4"/>
          <p:cNvSpPr>
            <a:spLocks noGrp="1"/>
          </p:cNvSpPr>
          <p:nvPr>
            <p:ph type="pic" sz="quarter" idx="19"/>
          </p:nvPr>
        </p:nvSpPr>
        <p:spPr>
          <a:xfrm>
            <a:off x="1103314" y="1896939"/>
            <a:ext cx="1930296" cy="1867673"/>
          </a:xfrm>
          <a:prstGeom prst="rect">
            <a:avLst/>
          </a:prstGeom>
        </p:spPr>
      </p:sp>
      <p:sp>
        <p:nvSpPr>
          <p:cNvPr id="46" name="Text Placeholder 20"/>
          <p:cNvSpPr>
            <a:spLocks noGrp="1"/>
          </p:cNvSpPr>
          <p:nvPr>
            <p:ph type="body" sz="quarter" idx="15" hasCustomPrompt="1"/>
          </p:nvPr>
        </p:nvSpPr>
        <p:spPr>
          <a:xfrm>
            <a:off x="1005819" y="4841387"/>
            <a:ext cx="5839481" cy="4493560"/>
          </a:xfrm>
          <a:prstGeom prst="rect">
            <a:avLst/>
          </a:prstGeom>
        </p:spPr>
        <p:txBody>
          <a:bodyPr/>
          <a:lstStyle/>
          <a:p>
            <a:pPr algn="just">
              <a:lnSpc>
                <a:spcPct val="120000"/>
              </a:lnSpc>
            </a:pPr>
            <a:r>
              <a:rPr lang="en-US" sz="1200" dirty="0" smtClean="0">
                <a:latin typeface="Calibri"/>
              </a:rPr>
              <a:t>Body text.</a:t>
            </a:r>
            <a:endParaRPr lang="en-US" sz="1200" dirty="0">
              <a:latin typeface="Calibri"/>
            </a:endParaRPr>
          </a:p>
        </p:txBody>
      </p:sp>
      <p:sp>
        <p:nvSpPr>
          <p:cNvPr id="48" name="Slide Number Placeholder 15"/>
          <p:cNvSpPr>
            <a:spLocks noGrp="1"/>
          </p:cNvSpPr>
          <p:nvPr>
            <p:ph type="sldNum" sz="quarter" idx="4"/>
          </p:nvPr>
        </p:nvSpPr>
        <p:spPr>
          <a:xfrm>
            <a:off x="394736" y="9539288"/>
            <a:ext cx="6988727" cy="534987"/>
          </a:xfrm>
          <a:prstGeom prst="rect">
            <a:avLst/>
          </a:prstGeom>
        </p:spPr>
        <p:txBody>
          <a:bodyPr vert="horz" lIns="91440" tIns="45720" rIns="91440" bIns="45720" rtlCol="0" anchor="ctr"/>
          <a:lstStyle>
            <a:lvl1pPr algn="ctr">
              <a:defRPr sz="1200">
                <a:solidFill>
                  <a:schemeClr val="tx1">
                    <a:tint val="75000"/>
                  </a:schemeClr>
                </a:solidFill>
              </a:defRPr>
            </a:lvl1pPr>
          </a:lstStyle>
          <a:p>
            <a:fld id="{AE989B80-3975-9F44-BB16-B9B210C40874}" type="slidenum">
              <a:rPr lang="en-US" smtClean="0"/>
              <a:pPr/>
              <a:t>‹#›</a:t>
            </a:fld>
            <a:endParaRPr lang="en-US"/>
          </a:p>
        </p:txBody>
      </p:sp>
    </p:spTree>
    <p:extLst>
      <p:ext uri="{BB962C8B-B14F-4D97-AF65-F5344CB8AC3E}">
        <p14:creationId xmlns:p14="http://schemas.microsoft.com/office/powerpoint/2010/main" val="56782217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p:cNvSpPr/>
          <p:nvPr userDrawn="1"/>
        </p:nvSpPr>
        <p:spPr>
          <a:xfrm>
            <a:off x="394736" y="315817"/>
            <a:ext cx="7003097" cy="37512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a:spLocks noChangeArrowheads="1"/>
          </p:cNvSpPr>
          <p:nvPr userDrawn="1"/>
        </p:nvSpPr>
        <p:spPr bwMode="auto">
          <a:xfrm>
            <a:off x="453830" y="393700"/>
            <a:ext cx="6810108" cy="230832"/>
          </a:xfrm>
          <a:prstGeom prst="rect">
            <a:avLst/>
          </a:prstGeom>
          <a:solidFill>
            <a:schemeClr val="tx1"/>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latin typeface="Arial" pitchFamily="34" charset="0"/>
                <a:ea typeface="Arial Unicode MS" pitchFamily="34" charset="-128"/>
                <a:cs typeface="Arial" pitchFamily="34" charset="0"/>
              </a:rPr>
              <a:t>        Ames Research</a:t>
            </a:r>
            <a:r>
              <a:rPr lang="en-US" sz="900" b="1" baseline="0" dirty="0" smtClean="0">
                <a:solidFill>
                  <a:schemeClr val="bg1"/>
                </a:solidFill>
                <a:latin typeface="Arial" pitchFamily="34" charset="0"/>
                <a:ea typeface="Arial Unicode MS" pitchFamily="34" charset="-128"/>
                <a:cs typeface="Arial" pitchFamily="34" charset="0"/>
              </a:rPr>
              <a:t> Center</a:t>
            </a:r>
            <a:r>
              <a:rPr lang="en-US" sz="900" dirty="0" smtClean="0">
                <a:solidFill>
                  <a:schemeClr val="bg1"/>
                </a:solidFill>
                <a:latin typeface="Arial" pitchFamily="34" charset="0"/>
                <a:cs typeface="Arial" pitchFamily="34" charset="0"/>
              </a:rPr>
              <a:t>                                                                       </a:t>
            </a:r>
            <a:r>
              <a:rPr lang="en-US" sz="900" baseline="0" dirty="0" smtClean="0">
                <a:solidFill>
                  <a:schemeClr val="bg1"/>
                </a:solidFill>
                <a:latin typeface="Arial" pitchFamily="34" charset="0"/>
                <a:cs typeface="Arial" pitchFamily="34" charset="0"/>
              </a:rPr>
              <a:t>               </a:t>
            </a:r>
            <a:r>
              <a:rPr lang="en-US" sz="900" baseline="0" dirty="0" smtClean="0">
                <a:solidFill>
                  <a:schemeClr val="bg1"/>
                </a:solidFill>
                <a:latin typeface="Arial" pitchFamily="34" charset="0"/>
                <a:cs typeface="Arial" pitchFamily="34" charset="0"/>
              </a:rPr>
              <a:t>         S    U    M    M    E    R         2    </a:t>
            </a:r>
            <a:r>
              <a:rPr lang="en-US" sz="900" baseline="0" dirty="0" smtClean="0">
                <a:solidFill>
                  <a:schemeClr val="bg1"/>
                </a:solidFill>
                <a:latin typeface="Arial" pitchFamily="34" charset="0"/>
                <a:cs typeface="Arial" pitchFamily="34" charset="0"/>
              </a:rPr>
              <a:t>0    1    6 </a:t>
            </a:r>
          </a:p>
        </p:txBody>
      </p:sp>
    </p:spTree>
    <p:extLst>
      <p:ext uri="{BB962C8B-B14F-4D97-AF65-F5344CB8AC3E}">
        <p14:creationId xmlns:p14="http://schemas.microsoft.com/office/powerpoint/2010/main" val="1348517729"/>
      </p:ext>
    </p:extLst>
  </p:cSld>
  <p:clrMap bg1="lt1" tx1="dk1" bg2="lt2" tx2="dk2" accent1="accent1" accent2="accent2" accent3="accent3" accent4="accent4" accent5="accent5" accent6="accent6" hlink="hlink" folHlink="folHlink"/>
  <p:sldLayoutIdLst>
    <p:sldLayoutId id="2147483653" r:id="rId1"/>
  </p:sldLayoutIdLst>
  <p:txStyles>
    <p:titleStyle>
      <a:lvl1pPr algn="l" defTabSz="509412" rtl="0" eaLnBrk="1" latinLnBrk="0" hangingPunct="1">
        <a:spcBef>
          <a:spcPct val="0"/>
        </a:spcBef>
        <a:buNone/>
        <a:defRPr sz="2000" kern="1200" baseline="0">
          <a:solidFill>
            <a:schemeClr val="tx1"/>
          </a:solidFill>
          <a:latin typeface="Arial"/>
          <a:ea typeface="+mj-ea"/>
          <a:cs typeface="Arial"/>
        </a:defRPr>
      </a:lvl1pPr>
    </p:titleStyle>
    <p:bodyStyle>
      <a:lvl1pPr marL="0" indent="0" algn="l" defTabSz="509412" rtl="0" eaLnBrk="1" latinLnBrk="0" hangingPunct="1">
        <a:spcBef>
          <a:spcPts val="0"/>
        </a:spcBef>
        <a:buFont typeface="Arial"/>
        <a:buNone/>
        <a:defRPr sz="1300" kern="1200">
          <a:solidFill>
            <a:schemeClr val="tx1"/>
          </a:solidFill>
          <a:latin typeface="Arial"/>
          <a:ea typeface="+mn-ea"/>
          <a:cs typeface="Arial"/>
        </a:defRPr>
      </a:lvl1pPr>
      <a:lvl2pPr marL="509412" indent="0" algn="l" defTabSz="509412" rtl="0" eaLnBrk="1" latinLnBrk="0" hangingPunct="1">
        <a:spcBef>
          <a:spcPct val="20000"/>
        </a:spcBef>
        <a:buFont typeface="Arial"/>
        <a:buNone/>
        <a:defRPr sz="1300" kern="1200">
          <a:solidFill>
            <a:schemeClr val="tx1"/>
          </a:solidFill>
          <a:latin typeface="Arial"/>
          <a:ea typeface="+mn-ea"/>
          <a:cs typeface="Arial"/>
        </a:defRPr>
      </a:lvl2pPr>
      <a:lvl3pPr marL="1018824" indent="0" algn="l" defTabSz="509412" rtl="0" eaLnBrk="1" latinLnBrk="0" hangingPunct="1">
        <a:spcBef>
          <a:spcPct val="20000"/>
        </a:spcBef>
        <a:buFont typeface="Arial"/>
        <a:buNone/>
        <a:defRPr sz="1300" kern="1200">
          <a:solidFill>
            <a:schemeClr val="tx1"/>
          </a:solidFill>
          <a:latin typeface="Arial"/>
          <a:ea typeface="+mn-ea"/>
          <a:cs typeface="Arial"/>
        </a:defRPr>
      </a:lvl3pPr>
      <a:lvl4pPr marL="1528237" indent="0" algn="l" defTabSz="509412" rtl="0" eaLnBrk="1" latinLnBrk="0" hangingPunct="1">
        <a:spcBef>
          <a:spcPct val="20000"/>
        </a:spcBef>
        <a:buFont typeface="Arial"/>
        <a:buNone/>
        <a:defRPr sz="1300" kern="1200">
          <a:solidFill>
            <a:schemeClr val="tx1"/>
          </a:solidFill>
          <a:latin typeface="Arial"/>
          <a:ea typeface="+mn-ea"/>
          <a:cs typeface="Arial"/>
        </a:defRPr>
      </a:lvl4pPr>
      <a:lvl5pPr marL="2037649" indent="0" algn="l" defTabSz="509412" rtl="0" eaLnBrk="1" latinLnBrk="0" hangingPunct="1">
        <a:spcBef>
          <a:spcPct val="20000"/>
        </a:spcBef>
        <a:buFont typeface="Arial"/>
        <a:buNone/>
        <a:defRPr sz="1300" kern="1200">
          <a:solidFill>
            <a:schemeClr val="tx1"/>
          </a:solidFill>
          <a:latin typeface="Arial"/>
          <a:ea typeface="+mn-ea"/>
          <a:cs typeface="Arial"/>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53803" y="1787414"/>
            <a:ext cx="4222044" cy="443549"/>
          </a:xfrm>
          <a:prstGeom prst="rect">
            <a:avLst/>
          </a:prstGeom>
        </p:spPr>
        <p:txBody>
          <a:bodyPr>
            <a:normAutofit/>
          </a:bodyPr>
          <a:lstStyle/>
          <a:p>
            <a:pPr defTabSz="456291">
              <a:defRPr/>
            </a:pPr>
            <a:r>
              <a:rPr lang="en-US" sz="1800" dirty="0" smtClean="0">
                <a:solidFill>
                  <a:schemeClr val="tx2">
                    <a:lumMod val="75000"/>
                  </a:schemeClr>
                </a:solidFill>
                <a:ea typeface="Arial" charset="0"/>
                <a:cs typeface="+mn-cs"/>
              </a:rPr>
              <a:t>Name </a:t>
            </a:r>
            <a:r>
              <a:rPr lang="en-US" sz="1800" dirty="0" err="1" smtClean="0">
                <a:solidFill>
                  <a:schemeClr val="tx2">
                    <a:lumMod val="75000"/>
                  </a:schemeClr>
                </a:solidFill>
                <a:ea typeface="Arial" charset="0"/>
                <a:cs typeface="+mn-cs"/>
              </a:rPr>
              <a:t>Lastname</a:t>
            </a:r>
            <a:r>
              <a:rPr lang="en-US" sz="1800" dirty="0">
                <a:solidFill>
                  <a:schemeClr val="tx2">
                    <a:lumMod val="75000"/>
                  </a:schemeClr>
                </a:solidFill>
                <a:ea typeface="Arial" charset="0"/>
                <a:cs typeface="+mn-cs"/>
              </a:rPr>
              <a:t>	</a:t>
            </a:r>
          </a:p>
        </p:txBody>
      </p:sp>
      <p:sp>
        <p:nvSpPr>
          <p:cNvPr id="13" name="Text Placeholder 12"/>
          <p:cNvSpPr>
            <a:spLocks noGrp="1"/>
          </p:cNvSpPr>
          <p:nvPr>
            <p:ph type="body" idx="4294967295"/>
          </p:nvPr>
        </p:nvSpPr>
        <p:spPr>
          <a:xfrm>
            <a:off x="3178031" y="2343489"/>
            <a:ext cx="3848453" cy="628656"/>
          </a:xfrm>
          <a:prstGeom prst="rect">
            <a:avLst/>
          </a:prstGeom>
        </p:spPr>
        <p:txBody>
          <a:bodyPr>
            <a:normAutofit/>
          </a:bodyPr>
          <a:lstStyle/>
          <a:p>
            <a:pPr defTabSz="456291">
              <a:spcBef>
                <a:spcPct val="20000"/>
              </a:spcBef>
            </a:pPr>
            <a:r>
              <a:rPr lang="en-US" sz="1600" b="1" dirty="0" smtClean="0">
                <a:latin typeface="+mn-lt"/>
                <a:cs typeface="+mn-cs"/>
              </a:rPr>
              <a:t>NASA Affiliation</a:t>
            </a:r>
            <a:endParaRPr lang="en-US" b="1" dirty="0">
              <a:latin typeface="+mn-lt"/>
              <a:cs typeface="+mn-cs"/>
            </a:endParaRPr>
          </a:p>
        </p:txBody>
      </p:sp>
      <p:sp>
        <p:nvSpPr>
          <p:cNvPr id="14" name="Text Placeholder 13"/>
          <p:cNvSpPr>
            <a:spLocks noGrp="1"/>
          </p:cNvSpPr>
          <p:nvPr>
            <p:ph type="body" sz="quarter" idx="4294967295"/>
          </p:nvPr>
        </p:nvSpPr>
        <p:spPr>
          <a:xfrm>
            <a:off x="3173439" y="2088198"/>
            <a:ext cx="4222044" cy="313740"/>
          </a:xfrm>
          <a:prstGeom prst="rect">
            <a:avLst/>
          </a:prstGeom>
        </p:spPr>
        <p:txBody>
          <a:bodyPr>
            <a:normAutofit/>
          </a:bodyPr>
          <a:lstStyle/>
          <a:p>
            <a:pPr defTabSz="456291">
              <a:spcBef>
                <a:spcPct val="20000"/>
              </a:spcBef>
              <a:defRPr/>
            </a:pPr>
            <a:r>
              <a:rPr lang="en-US" sz="1300" dirty="0" smtClean="0">
                <a:solidFill>
                  <a:schemeClr val="tx2">
                    <a:lumMod val="75000"/>
                  </a:schemeClr>
                </a:solidFill>
                <a:ea typeface="Arial" charset="0"/>
                <a:cs typeface="+mn-cs"/>
              </a:rPr>
              <a:t>School Title</a:t>
            </a:r>
            <a:endParaRPr lang="en-US" sz="1300" dirty="0">
              <a:solidFill>
                <a:schemeClr val="tx2">
                  <a:lumMod val="75000"/>
                </a:schemeClr>
              </a:solidFill>
              <a:ea typeface="Arial" charset="0"/>
              <a:cs typeface="+mn-cs"/>
            </a:endParaRPr>
          </a:p>
        </p:txBody>
      </p:sp>
      <p:sp>
        <p:nvSpPr>
          <p:cNvPr id="21" name="Text Placeholder 20"/>
          <p:cNvSpPr>
            <a:spLocks noGrp="1"/>
          </p:cNvSpPr>
          <p:nvPr>
            <p:ph type="body" sz="quarter" idx="4294967295"/>
          </p:nvPr>
        </p:nvSpPr>
        <p:spPr>
          <a:xfrm>
            <a:off x="1005819" y="4841387"/>
            <a:ext cx="5839481" cy="4493560"/>
          </a:xfrm>
          <a:prstGeom prst="rect">
            <a:avLst/>
          </a:prstGeom>
        </p:spPr>
        <p:txBody>
          <a:bodyPr/>
          <a:lstStyle/>
          <a:p>
            <a:pPr algn="just">
              <a:lnSpc>
                <a:spcPct val="120000"/>
              </a:lnSpc>
            </a:pPr>
            <a:r>
              <a:rPr lang="en-US" sz="1200" dirty="0" smtClean="0">
                <a:latin typeface="Calibri"/>
              </a:rPr>
              <a:t>Body text here manned </a:t>
            </a:r>
            <a:r>
              <a:rPr lang="en-US" sz="1200" dirty="0">
                <a:latin typeface="Calibri"/>
              </a:rPr>
              <a:t>Aircraft Systems (UAS) are finding increased use in today’s civil market while the Federal Aviation Administration (FAA) has been working diligently toward commercializing the use of these vehicles. Noise generated by UAS must be mitigated to minimize impact on the community and environment. To aid in understanding the acoustic signature from these aircraft, acoustic measurements were taken of several UAS vehicles during the Unmanned Aircraft System Traffic Management Build 1 flight test at Crows Landing. Additionally, in the winter of 2015 a </a:t>
            </a:r>
            <a:r>
              <a:rPr lang="en-US" sz="1200" dirty="0" err="1">
                <a:latin typeface="Calibri"/>
              </a:rPr>
              <a:t>multicopter</a:t>
            </a:r>
            <a:r>
              <a:rPr lang="en-US" sz="1200" dirty="0">
                <a:latin typeface="Calibri"/>
              </a:rPr>
              <a:t> UAS vehicle performance test was conducted in the NASA Ames 7-by 10-ft wind tunnel. Three microphones were installed in the test section and were used to measure acoustics. The acoustic data is organized, processed and analyzed for 5 different UAS vehicles. The two different acoustic environments, wind tunnel and outdoor flight test, are compared to understand the quality of the acoustic environment in the 7-by 10-ft wind tunnel.</a:t>
            </a:r>
            <a:endParaRPr lang="en-US" sz="1200" dirty="0">
              <a:latin typeface="Calibri"/>
            </a:endParaRPr>
          </a:p>
        </p:txBody>
      </p:sp>
      <p:sp>
        <p:nvSpPr>
          <p:cNvPr id="23" name="Text Placeholder 22"/>
          <p:cNvSpPr>
            <a:spLocks noGrp="1"/>
          </p:cNvSpPr>
          <p:nvPr>
            <p:ph type="body" sz="quarter" idx="4294967295"/>
          </p:nvPr>
        </p:nvSpPr>
        <p:spPr>
          <a:xfrm>
            <a:off x="749300" y="4150836"/>
            <a:ext cx="6385747" cy="690551"/>
          </a:xfrm>
          <a:prstGeom prst="rect">
            <a:avLst/>
          </a:prstGeom>
        </p:spPr>
        <p:txBody>
          <a:bodyPr>
            <a:noAutofit/>
          </a:bodyPr>
          <a:lstStyle/>
          <a:p>
            <a:pPr marL="0" lvl="4" algn="ctr">
              <a:lnSpc>
                <a:spcPts val="2040"/>
              </a:lnSpc>
            </a:pPr>
            <a:r>
              <a:rPr lang="en-US" sz="1700" b="1" dirty="0" smtClean="0">
                <a:solidFill>
                  <a:schemeClr val="tx2">
                    <a:lumMod val="75000"/>
                  </a:schemeClr>
                </a:solidFill>
                <a:cs typeface="+mn-cs"/>
              </a:rPr>
              <a:t>Title</a:t>
            </a:r>
            <a:endParaRPr lang="en-US" sz="1700" b="1" dirty="0">
              <a:solidFill>
                <a:schemeClr val="tx2">
                  <a:lumMod val="75000"/>
                </a:schemeClr>
              </a:solidFill>
              <a:cs typeface="+mn-cs"/>
            </a:endParaRPr>
          </a:p>
        </p:txBody>
      </p:sp>
      <p:sp>
        <p:nvSpPr>
          <p:cNvPr id="24" name="Text Placeholder 23"/>
          <p:cNvSpPr>
            <a:spLocks noGrp="1"/>
          </p:cNvSpPr>
          <p:nvPr>
            <p:ph type="body" sz="quarter" idx="4294967295"/>
          </p:nvPr>
        </p:nvSpPr>
        <p:spPr>
          <a:xfrm>
            <a:off x="3199047" y="3213100"/>
            <a:ext cx="1288151" cy="536098"/>
          </a:xfrm>
          <a:prstGeom prst="rect">
            <a:avLst/>
          </a:prstGeom>
        </p:spPr>
        <p:txBody>
          <a:bodyPr/>
          <a:lstStyle/>
          <a:p>
            <a:r>
              <a:rPr lang="en-US" sz="1100" dirty="0"/>
              <a:t>Undergraduate </a:t>
            </a:r>
            <a:r>
              <a:rPr lang="en-US" sz="1100" dirty="0" smtClean="0"/>
              <a:t>Status</a:t>
            </a:r>
            <a:endParaRPr lang="en-US" sz="1100" dirty="0"/>
          </a:p>
        </p:txBody>
      </p:sp>
      <p:sp>
        <p:nvSpPr>
          <p:cNvPr id="25" name="Text Placeholder 24"/>
          <p:cNvSpPr>
            <a:spLocks noGrp="1"/>
          </p:cNvSpPr>
          <p:nvPr>
            <p:ph type="body" sz="quarter" idx="4294967295"/>
          </p:nvPr>
        </p:nvSpPr>
        <p:spPr>
          <a:xfrm>
            <a:off x="4540013" y="3006523"/>
            <a:ext cx="2518833" cy="697910"/>
          </a:xfrm>
          <a:prstGeom prst="rect">
            <a:avLst/>
          </a:prstGeom>
        </p:spPr>
        <p:txBody>
          <a:bodyPr>
            <a:noAutofit/>
          </a:bodyPr>
          <a:lstStyle/>
          <a:p>
            <a:r>
              <a:rPr lang="en-US" sz="1100" dirty="0"/>
              <a:t>Mentor: </a:t>
            </a:r>
            <a:r>
              <a:rPr lang="en-US" sz="1100" dirty="0" smtClean="0"/>
              <a:t>XXXXXXXX</a:t>
            </a:r>
            <a:endParaRPr lang="en-US" sz="1100" dirty="0"/>
          </a:p>
          <a:p>
            <a:r>
              <a:rPr lang="en-US" sz="1100" dirty="0"/>
              <a:t>Code: </a:t>
            </a:r>
            <a:r>
              <a:rPr lang="en-US" sz="1100" dirty="0" smtClean="0"/>
              <a:t>XXX</a:t>
            </a:r>
            <a:endParaRPr lang="en-US" sz="1100" dirty="0"/>
          </a:p>
          <a:p>
            <a:r>
              <a:rPr lang="en-US" sz="1100" dirty="0" smtClean="0"/>
              <a:t>Branch: </a:t>
            </a:r>
            <a:r>
              <a:rPr lang="en-US" sz="1100" dirty="0" smtClean="0"/>
              <a:t>XXXXXXX</a:t>
            </a:r>
            <a:endParaRPr lang="en-US" sz="1100" dirty="0"/>
          </a:p>
        </p:txBody>
      </p:sp>
      <p:sp>
        <p:nvSpPr>
          <p:cNvPr id="8" name="TextBox 7"/>
          <p:cNvSpPr txBox="1"/>
          <p:nvPr/>
        </p:nvSpPr>
        <p:spPr>
          <a:xfrm>
            <a:off x="7132395" y="9494363"/>
            <a:ext cx="1036320" cy="1005840"/>
          </a:xfrm>
          <a:prstGeom prst="rect">
            <a:avLst/>
          </a:prstGeom>
        </p:spPr>
        <p:txBody>
          <a:bodyPr vert="horz" wrap="none" lIns="101882" tIns="50941" rIns="101882" bIns="50941" rtlCol="0">
            <a:normAutofit/>
          </a:bodyPr>
          <a:lstStyle/>
          <a:p>
            <a:endParaRPr lang="en-US" b="1" dirty="0"/>
          </a:p>
        </p:txBody>
      </p:sp>
      <p:sp>
        <p:nvSpPr>
          <p:cNvPr id="9" name="TextBox 8"/>
          <p:cNvSpPr txBox="1"/>
          <p:nvPr/>
        </p:nvSpPr>
        <p:spPr>
          <a:xfrm>
            <a:off x="4928995" y="1940905"/>
            <a:ext cx="1036320" cy="1005840"/>
          </a:xfrm>
          <a:prstGeom prst="rect">
            <a:avLst/>
          </a:prstGeom>
        </p:spPr>
        <p:txBody>
          <a:bodyPr vert="horz" wrap="none" lIns="101882" tIns="50941" rIns="101882" bIns="50941" rtlCol="0">
            <a:normAutofit/>
          </a:bodyPr>
          <a:lstStyle/>
          <a:p>
            <a:endParaRPr lang="en-US" b="1" dirty="0"/>
          </a:p>
        </p:txBody>
      </p:sp>
      <p:sp>
        <p:nvSpPr>
          <p:cNvPr id="15" name="TextBox 14"/>
          <p:cNvSpPr txBox="1"/>
          <p:nvPr/>
        </p:nvSpPr>
        <p:spPr>
          <a:xfrm>
            <a:off x="4750684" y="1916180"/>
            <a:ext cx="1036320" cy="1005840"/>
          </a:xfrm>
          <a:prstGeom prst="rect">
            <a:avLst/>
          </a:prstGeom>
        </p:spPr>
        <p:txBody>
          <a:bodyPr vert="horz" wrap="none" lIns="101882" tIns="50941" rIns="101882" bIns="50941" rtlCol="0">
            <a:normAutofit/>
          </a:bodyPr>
          <a:lstStyle/>
          <a:p>
            <a:endParaRPr lang="en-US" b="1" dirty="0"/>
          </a:p>
        </p:txBody>
      </p:sp>
      <p:sp>
        <p:nvSpPr>
          <p:cNvPr id="16" name="TextBox 15"/>
          <p:cNvSpPr txBox="1"/>
          <p:nvPr/>
        </p:nvSpPr>
        <p:spPr>
          <a:xfrm>
            <a:off x="2878431" y="6082327"/>
            <a:ext cx="1036320" cy="1005840"/>
          </a:xfrm>
          <a:prstGeom prst="rect">
            <a:avLst/>
          </a:prstGeom>
        </p:spPr>
        <p:txBody>
          <a:bodyPr vert="horz" wrap="none" lIns="101882" tIns="50941" rIns="101882" bIns="50941" rtlCol="0">
            <a:normAutofit/>
          </a:bodyPr>
          <a:lstStyle/>
          <a:p>
            <a:endParaRPr lang="en-US" b="1" dirty="0"/>
          </a:p>
        </p:txBody>
      </p:sp>
      <p:sp>
        <p:nvSpPr>
          <p:cNvPr id="18" name="TextBox 17"/>
          <p:cNvSpPr txBox="1"/>
          <p:nvPr/>
        </p:nvSpPr>
        <p:spPr>
          <a:xfrm>
            <a:off x="2789276" y="6341938"/>
            <a:ext cx="1036320" cy="1005840"/>
          </a:xfrm>
          <a:prstGeom prst="rect">
            <a:avLst/>
          </a:prstGeom>
        </p:spPr>
        <p:txBody>
          <a:bodyPr vert="horz" wrap="none" lIns="101882" tIns="50941" rIns="101882" bIns="50941" rtlCol="0">
            <a:normAutofit/>
          </a:bodyPr>
          <a:lstStyle/>
          <a:p>
            <a:endParaRPr lang="en-US" b="1" dirty="0"/>
          </a:p>
        </p:txBody>
      </p:sp>
      <p:sp>
        <p:nvSpPr>
          <p:cNvPr id="19" name="TextBox 18"/>
          <p:cNvSpPr txBox="1"/>
          <p:nvPr/>
        </p:nvSpPr>
        <p:spPr>
          <a:xfrm>
            <a:off x="1986882" y="5303492"/>
            <a:ext cx="1036320" cy="1005840"/>
          </a:xfrm>
          <a:prstGeom prst="rect">
            <a:avLst/>
          </a:prstGeom>
        </p:spPr>
        <p:txBody>
          <a:bodyPr vert="horz" wrap="none" lIns="101882" tIns="50941" rIns="101882" bIns="50941" rtlCol="0">
            <a:normAutofit/>
          </a:bodyPr>
          <a:lstStyle/>
          <a:p>
            <a:endParaRPr lang="en-US" b="1" dirty="0"/>
          </a:p>
        </p:txBody>
      </p:sp>
      <p:sp>
        <p:nvSpPr>
          <p:cNvPr id="20" name="TextBox 19"/>
          <p:cNvSpPr txBox="1"/>
          <p:nvPr/>
        </p:nvSpPr>
        <p:spPr>
          <a:xfrm>
            <a:off x="2980322" y="6416113"/>
            <a:ext cx="1036320" cy="1005840"/>
          </a:xfrm>
          <a:prstGeom prst="rect">
            <a:avLst/>
          </a:prstGeom>
        </p:spPr>
        <p:txBody>
          <a:bodyPr vert="horz" wrap="none" lIns="101882" tIns="50941" rIns="101882" bIns="50941" rtlCol="0">
            <a:normAutofit/>
          </a:bodyPr>
          <a:lstStyle/>
          <a:p>
            <a:endParaRPr lang="en-US" b="1" dirty="0"/>
          </a:p>
        </p:txBody>
      </p:sp>
      <p:cxnSp>
        <p:nvCxnSpPr>
          <p:cNvPr id="45" name="Straight Connector 44"/>
          <p:cNvCxnSpPr/>
          <p:nvPr/>
        </p:nvCxnSpPr>
        <p:spPr>
          <a:xfrm>
            <a:off x="4512598" y="3107578"/>
            <a:ext cx="0" cy="676275"/>
          </a:xfrm>
          <a:prstGeom prst="line">
            <a:avLst/>
          </a:prstGeom>
        </p:spPr>
        <p:style>
          <a:lnRef idx="1">
            <a:schemeClr val="accent1"/>
          </a:lnRef>
          <a:fillRef idx="0">
            <a:schemeClr val="accent1"/>
          </a:fillRef>
          <a:effectRef idx="0">
            <a:schemeClr val="accent1"/>
          </a:effectRef>
          <a:fontRef idx="minor">
            <a:schemeClr val="tx1"/>
          </a:fontRef>
        </p:style>
      </p:cxnSp>
      <p:sp>
        <p:nvSpPr>
          <p:cNvPr id="22" name="Footer Placeholder 4"/>
          <p:cNvSpPr txBox="1">
            <a:spLocks/>
          </p:cNvSpPr>
          <p:nvPr/>
        </p:nvSpPr>
        <p:spPr>
          <a:xfrm>
            <a:off x="2655570" y="9476307"/>
            <a:ext cx="2461260" cy="381862"/>
          </a:xfrm>
          <a:prstGeom prst="rect">
            <a:avLst/>
          </a:prstGeom>
        </p:spPr>
        <p:txBody>
          <a:bodyPr vert="horz" lIns="91266" tIns="45632" rIns="91266" bIns="45632" rtlCol="0" anchor="ctr"/>
          <a:lstStyle>
            <a:lvl1pPr algn="ctr">
              <a:defRPr sz="1200">
                <a:solidFill>
                  <a:schemeClr val="tx1">
                    <a:tint val="75000"/>
                  </a:schemeClr>
                </a:solidFill>
              </a:defRPr>
            </a:lvl1pPr>
          </a:lstStyle>
          <a:p>
            <a:pPr marL="0" marR="0" lvl="0" indent="0" algn="ctr" defTabSz="509412" rtl="0" eaLnBrk="1" fontAlgn="auto" latinLnBrk="0" hangingPunct="1">
              <a:lnSpc>
                <a:spcPct val="100000"/>
              </a:lnSpc>
              <a:spcBef>
                <a:spcPts val="0"/>
              </a:spcBef>
              <a:spcAft>
                <a:spcPts val="0"/>
              </a:spcAft>
              <a:buClrTx/>
              <a:buSzTx/>
              <a:buFontTx/>
              <a:buNone/>
              <a:tabLst/>
              <a:defRPr/>
            </a:pPr>
            <a:fld id="{750202A3-7AC6-B848-9037-6E180E00C711}" type="slidenum">
              <a:rPr kumimoji="0" lang="en-US" sz="1200" b="0" i="0" u="none" strike="noStrike" kern="1200" cap="none" spc="0" normalizeH="0" baseline="0" noProof="0" smtClean="0">
                <a:ln>
                  <a:noFill/>
                </a:ln>
                <a:solidFill>
                  <a:schemeClr val="tx1"/>
                </a:solidFill>
                <a:effectLst/>
                <a:uLnTx/>
                <a:uFillTx/>
                <a:latin typeface="+mn-lt"/>
                <a:ea typeface="+mn-ea"/>
                <a:cs typeface="+mn-cs"/>
              </a:rPr>
              <a:pPr marL="0" marR="0" lvl="0" indent="0" algn="ctr" defTabSz="509412"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Picture Placeholder 4"/>
          <p:cNvSpPr>
            <a:spLocks noGrp="1"/>
          </p:cNvSpPr>
          <p:nvPr>
            <p:ph type="pic" sz="quarter" idx="4294967295"/>
          </p:nvPr>
        </p:nvSpPr>
        <p:spPr>
          <a:xfrm>
            <a:off x="1103314" y="1896939"/>
            <a:ext cx="1930296" cy="1867673"/>
          </a:xfrm>
          <a:prstGeom prst="rect">
            <a:avLst/>
          </a:prstGeom>
        </p:spPr>
      </p:sp>
    </p:spTree>
    <p:extLst>
      <p:ext uri="{BB962C8B-B14F-4D97-AF65-F5344CB8AC3E}">
        <p14:creationId xmlns:p14="http://schemas.microsoft.com/office/powerpoint/2010/main" val="709521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ormAutofit fontScale="92500" lnSpcReduction="10000"/>
      </a:bodyPr>
      <a:lstStyle>
        <a:defPPr>
          <a:defRPr b="1"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6186</TotalTime>
  <Words>134</Words>
  <Application>Microsoft Macintosh PowerPoint</Application>
  <PresentationFormat>Custom</PresentationFormat>
  <Paragraphs>10</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Name Lastname </vt:lpstr>
    </vt:vector>
  </TitlesOfParts>
  <Company>NASA ARC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Barbara Dahl</dc:creator>
  <cp:lastModifiedBy>Triano, Cheryse L. (ARC-JSG)[Akima Logistics Services]</cp:lastModifiedBy>
  <cp:revision>119</cp:revision>
  <dcterms:created xsi:type="dcterms:W3CDTF">2016-04-06T00:25:45Z</dcterms:created>
  <dcterms:modified xsi:type="dcterms:W3CDTF">2016-06-30T19:38:39Z</dcterms:modified>
</cp:coreProperties>
</file>